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62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864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554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480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681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170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561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147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838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31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912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653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52D65-51BC-4694-8699-3C4FF947F281}" type="datetimeFigureOut">
              <a:rPr lang="ko-KR" altLang="en-US" smtClean="0"/>
              <a:t>2023-10-27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5C6A1-26EB-4335-AAE0-05EDABA703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5108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5693" y="85060"/>
            <a:ext cx="11993526" cy="6666614"/>
          </a:xfrm>
          <a:prstGeom prst="rect">
            <a:avLst/>
          </a:prstGeom>
          <a:noFill/>
          <a:ln w="5715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5814" y="297711"/>
            <a:ext cx="4063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/>
              <a:t>포털시스템</a:t>
            </a:r>
            <a:r>
              <a:rPr lang="ko-KR" altLang="en-US" sz="3200" b="1" dirty="0"/>
              <a:t> 이용 안내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D4BD7B8B-6126-4A03-AAE7-A7FB81E67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75" y="1095136"/>
            <a:ext cx="10931065" cy="5400913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9094119" y="5678730"/>
            <a:ext cx="776177" cy="5847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813310" y="5678730"/>
            <a:ext cx="2282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A50021"/>
                </a:solidFill>
              </a:rPr>
              <a:t>덕성여대 홈페이지에서</a:t>
            </a:r>
            <a:endParaRPr lang="en-US" altLang="ko-KR" sz="1600" b="1" dirty="0">
              <a:solidFill>
                <a:srgbClr val="A50021"/>
              </a:solidFill>
            </a:endParaRPr>
          </a:p>
          <a:p>
            <a:r>
              <a:rPr lang="ko-KR" altLang="en-US" sz="1600" b="1" dirty="0" err="1">
                <a:solidFill>
                  <a:srgbClr val="A50021"/>
                </a:solidFill>
              </a:rPr>
              <a:t>덕성포털</a:t>
            </a:r>
            <a:r>
              <a:rPr lang="ko-KR" altLang="en-US" sz="1600" b="1" dirty="0">
                <a:solidFill>
                  <a:srgbClr val="A50021"/>
                </a:solidFill>
              </a:rPr>
              <a:t> 배너 클릭</a:t>
            </a:r>
          </a:p>
        </p:txBody>
      </p:sp>
    </p:spTree>
    <p:extLst>
      <p:ext uri="{BB962C8B-B14F-4D97-AF65-F5344CB8AC3E}">
        <p14:creationId xmlns:p14="http://schemas.microsoft.com/office/powerpoint/2010/main" val="391612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5693" y="85060"/>
            <a:ext cx="11993526" cy="6666614"/>
          </a:xfrm>
          <a:prstGeom prst="rect">
            <a:avLst/>
          </a:prstGeom>
          <a:noFill/>
          <a:ln w="5715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5814" y="297711"/>
            <a:ext cx="4063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/>
              <a:t>포털시스템</a:t>
            </a:r>
            <a:r>
              <a:rPr lang="ko-KR" altLang="en-US" sz="3200" b="1" dirty="0"/>
              <a:t> 이용 안내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10441" r="4023"/>
          <a:stretch/>
        </p:blipFill>
        <p:spPr>
          <a:xfrm>
            <a:off x="170122" y="882485"/>
            <a:ext cx="9360000" cy="5528947"/>
          </a:xfrm>
          <a:prstGeom prst="rect">
            <a:avLst/>
          </a:prstGeom>
        </p:spPr>
      </p:pic>
      <p:grpSp>
        <p:nvGrpSpPr>
          <p:cNvPr id="11" name="그룹 10"/>
          <p:cNvGrpSpPr/>
          <p:nvPr/>
        </p:nvGrpSpPr>
        <p:grpSpPr>
          <a:xfrm>
            <a:off x="7032552" y="4448839"/>
            <a:ext cx="1409699" cy="346633"/>
            <a:chOff x="7032552" y="4618967"/>
            <a:chExt cx="1409699" cy="346633"/>
          </a:xfrm>
        </p:grpSpPr>
        <p:sp>
          <p:nvSpPr>
            <p:cNvPr id="9" name="직사각형 8"/>
            <p:cNvSpPr/>
            <p:nvPr/>
          </p:nvSpPr>
          <p:spPr>
            <a:xfrm>
              <a:off x="7032552" y="4618967"/>
              <a:ext cx="333746" cy="3466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 fontAlgn="base">
                <a:lnSpc>
                  <a:spcPct val="160000"/>
                </a:lnSpc>
              </a:pPr>
              <a:r>
                <a:rPr lang="ko-KR" altLang="en-US" sz="1200" kern="0" dirty="0">
                  <a:solidFill>
                    <a:srgbClr val="FF0000"/>
                  </a:solidFill>
                  <a:latin typeface="함초롬바탕" panose="02030604000101010101" pitchFamily="18" charset="-127"/>
                  <a:ea typeface="함초롬바탕" panose="02030604000101010101" pitchFamily="18" charset="-127"/>
                </a:rPr>
                <a:t>①</a:t>
              </a:r>
              <a:endParaRPr lang="ko-KR" altLang="en-US" sz="1200" kern="0" dirty="0">
                <a:solidFill>
                  <a:srgbClr val="FF0000"/>
                </a:solidFill>
                <a:latin typeface="함초롬바탕" panose="02030604000101010101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325832" y="4757192"/>
              <a:ext cx="1116419" cy="18000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7040484" y="4618674"/>
            <a:ext cx="333746" cy="3466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ase">
              <a:lnSpc>
                <a:spcPct val="160000"/>
              </a:lnSpc>
            </a:pPr>
            <a:r>
              <a:rPr lang="ko-KR" altLang="en-US" sz="1200" kern="0" dirty="0">
                <a:solidFill>
                  <a:srgbClr val="FF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②</a:t>
            </a:r>
            <a:endParaRPr lang="ko-KR" altLang="en-US" sz="1200" kern="0" dirty="0">
              <a:solidFill>
                <a:srgbClr val="FF0000"/>
              </a:solidFill>
              <a:latin typeface="함초롬바탕" panose="02030604000101010101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325832" y="4747967"/>
            <a:ext cx="1116419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719" y="189172"/>
            <a:ext cx="3255986" cy="3109736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0" name="직선 화살표 연결선 19"/>
          <p:cNvCxnSpPr/>
          <p:nvPr/>
        </p:nvCxnSpPr>
        <p:spPr>
          <a:xfrm flipV="1">
            <a:off x="8442251" y="3297220"/>
            <a:ext cx="243468" cy="12898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706314" y="2958666"/>
            <a:ext cx="2874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A50021"/>
                </a:solidFill>
              </a:rPr>
              <a:t>① </a:t>
            </a:r>
            <a:r>
              <a:rPr lang="ko-KR" altLang="en-US" sz="1600" b="1" dirty="0" err="1">
                <a:solidFill>
                  <a:srgbClr val="A50021"/>
                </a:solidFill>
              </a:rPr>
              <a:t>사번</a:t>
            </a:r>
            <a:r>
              <a:rPr lang="en-US" altLang="ko-KR" sz="1600" b="1" dirty="0">
                <a:solidFill>
                  <a:srgbClr val="A50021"/>
                </a:solidFill>
              </a:rPr>
              <a:t>/</a:t>
            </a:r>
            <a:r>
              <a:rPr lang="ko-KR" altLang="en-US" sz="1600" b="1" dirty="0">
                <a:solidFill>
                  <a:srgbClr val="A50021"/>
                </a:solidFill>
              </a:rPr>
              <a:t>학번을 조회하여 확인</a:t>
            </a:r>
          </a:p>
        </p:txBody>
      </p:sp>
      <p:pic>
        <p:nvPicPr>
          <p:cNvPr id="22" name="그림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6173" y="3467213"/>
            <a:ext cx="3226481" cy="219872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4" name="직선 화살표 연결선 23"/>
          <p:cNvCxnSpPr>
            <a:stCxn id="16" idx="3"/>
          </p:cNvCxnSpPr>
          <p:nvPr/>
        </p:nvCxnSpPr>
        <p:spPr>
          <a:xfrm>
            <a:off x="8442251" y="4837967"/>
            <a:ext cx="243468" cy="5527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753938" y="5691105"/>
            <a:ext cx="3038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>
                <a:solidFill>
                  <a:srgbClr val="A50021"/>
                </a:solidFill>
              </a:rPr>
              <a:t>② 초기화를 통해 비밀번호 생성</a:t>
            </a:r>
            <a:endParaRPr lang="en-US" altLang="ko-KR" sz="1600" b="1" dirty="0">
              <a:solidFill>
                <a:srgbClr val="A50021"/>
              </a:solidFill>
            </a:endParaRPr>
          </a:p>
          <a:p>
            <a:r>
              <a:rPr lang="en-US" altLang="ko-KR" sz="1600" b="1" dirty="0">
                <a:solidFill>
                  <a:srgbClr val="A50021"/>
                </a:solidFill>
              </a:rPr>
              <a:t>    (</a:t>
            </a:r>
            <a:r>
              <a:rPr lang="ko-KR" altLang="en-US" sz="1600" b="1" dirty="0">
                <a:solidFill>
                  <a:srgbClr val="A50021"/>
                </a:solidFill>
              </a:rPr>
              <a:t>휴대폰 본인확인 이용</a:t>
            </a:r>
            <a:r>
              <a:rPr lang="en-US" altLang="ko-KR" sz="1600" b="1" dirty="0">
                <a:solidFill>
                  <a:srgbClr val="A50021"/>
                </a:solidFill>
              </a:rPr>
              <a:t>)</a:t>
            </a:r>
            <a:endParaRPr lang="ko-KR" altLang="en-US" sz="1600" b="1" dirty="0">
              <a:solidFill>
                <a:srgbClr val="A50021"/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0306490" y="4595259"/>
            <a:ext cx="1542610" cy="4339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51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5693" y="85060"/>
            <a:ext cx="11993526" cy="6666614"/>
          </a:xfrm>
          <a:prstGeom prst="rect">
            <a:avLst/>
          </a:prstGeom>
          <a:noFill/>
          <a:ln w="5715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5814" y="297711"/>
            <a:ext cx="4063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/>
              <a:t>포털시스템</a:t>
            </a:r>
            <a:r>
              <a:rPr lang="ko-KR" altLang="en-US" sz="3200" b="1" dirty="0"/>
              <a:t> 이용 안내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l="10441" r="4023"/>
          <a:stretch/>
        </p:blipFill>
        <p:spPr>
          <a:xfrm>
            <a:off x="170122" y="882485"/>
            <a:ext cx="9360000" cy="55289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92121" y="3508457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A50021"/>
                </a:solidFill>
              </a:rPr>
              <a:t>사번</a:t>
            </a:r>
            <a:r>
              <a:rPr lang="en-US" altLang="ko-KR" sz="1200" b="1" dirty="0">
                <a:solidFill>
                  <a:srgbClr val="A50021"/>
                </a:solidFill>
              </a:rPr>
              <a:t>/</a:t>
            </a:r>
            <a:r>
              <a:rPr lang="ko-KR" altLang="en-US" sz="1200" b="1" dirty="0">
                <a:solidFill>
                  <a:srgbClr val="A50021"/>
                </a:solidFill>
              </a:rPr>
              <a:t>학번 입력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91930" y="382798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>
                <a:solidFill>
                  <a:srgbClr val="A50021"/>
                </a:solidFill>
              </a:rPr>
              <a:t>비밀번호 입력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5815753" y="4211297"/>
            <a:ext cx="2556000" cy="3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6318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95693" y="85060"/>
            <a:ext cx="11993526" cy="6666614"/>
          </a:xfrm>
          <a:prstGeom prst="rect">
            <a:avLst/>
          </a:prstGeom>
          <a:noFill/>
          <a:ln w="57150"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65814" y="297711"/>
            <a:ext cx="40639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b="1"/>
              <a:t>포털시스템</a:t>
            </a:r>
            <a:r>
              <a:rPr lang="ko-KR" altLang="en-US" sz="3200" b="1" dirty="0"/>
              <a:t> 이용 안내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54"/>
          <a:stretch/>
        </p:blipFill>
        <p:spPr>
          <a:xfrm>
            <a:off x="180753" y="3049811"/>
            <a:ext cx="5788910" cy="283320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83"/>
          <a:stretch/>
        </p:blipFill>
        <p:spPr>
          <a:xfrm>
            <a:off x="6163602" y="3166769"/>
            <a:ext cx="5700808" cy="292568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73" y="1148315"/>
            <a:ext cx="10738885" cy="155062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969663" y="1244009"/>
            <a:ext cx="640779" cy="2649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835557" y="882486"/>
            <a:ext cx="3951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 dirty="0" err="1">
                <a:solidFill>
                  <a:srgbClr val="A50021"/>
                </a:solidFill>
              </a:rPr>
              <a:t>덕성포털</a:t>
            </a:r>
            <a:r>
              <a:rPr lang="ko-KR" altLang="en-US" sz="1600" b="1" dirty="0">
                <a:solidFill>
                  <a:srgbClr val="A50021"/>
                </a:solidFill>
              </a:rPr>
              <a:t> 로그인 후 상단에서 </a:t>
            </a:r>
            <a:r>
              <a:rPr lang="ko-KR" altLang="en-US" sz="1600" b="1" dirty="0" err="1">
                <a:solidFill>
                  <a:srgbClr val="A50021"/>
                </a:solidFill>
              </a:rPr>
              <a:t>웹메일</a:t>
            </a:r>
            <a:r>
              <a:rPr lang="ko-KR" altLang="en-US" sz="1600" b="1" dirty="0">
                <a:solidFill>
                  <a:srgbClr val="A50021"/>
                </a:solidFill>
              </a:rPr>
              <a:t> 신청</a:t>
            </a:r>
          </a:p>
        </p:txBody>
      </p:sp>
      <p:cxnSp>
        <p:nvCxnSpPr>
          <p:cNvPr id="13" name="직선 화살표 연결선 12"/>
          <p:cNvCxnSpPr/>
          <p:nvPr/>
        </p:nvCxnSpPr>
        <p:spPr>
          <a:xfrm flipH="1">
            <a:off x="3774558" y="1508957"/>
            <a:ext cx="2389044" cy="16578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/>
          <p:cNvSpPr/>
          <p:nvPr/>
        </p:nvSpPr>
        <p:spPr>
          <a:xfrm>
            <a:off x="2478235" y="4333937"/>
            <a:ext cx="640779" cy="2649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155172" y="4212831"/>
            <a:ext cx="3709238" cy="9545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265813" y="3190874"/>
            <a:ext cx="5703849" cy="21857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/>
          <p:cNvCxnSpPr/>
          <p:nvPr/>
        </p:nvCxnSpPr>
        <p:spPr>
          <a:xfrm flipV="1">
            <a:off x="3119014" y="4466411"/>
            <a:ext cx="5036158" cy="113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717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48</Words>
  <Application>Microsoft Office PowerPoint</Application>
  <PresentationFormat>와이드스크린</PresentationFormat>
  <Paragraphs>14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함초롬바탕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DS</dc:creator>
  <cp:lastModifiedBy>DS</cp:lastModifiedBy>
  <cp:revision>13</cp:revision>
  <dcterms:created xsi:type="dcterms:W3CDTF">2019-08-07T02:52:46Z</dcterms:created>
  <dcterms:modified xsi:type="dcterms:W3CDTF">2023-10-27T04:10:45Z</dcterms:modified>
</cp:coreProperties>
</file>